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2582" y="-7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CEB2-DE5C-4D56-A098-F8378CA78DAE}" type="datetimeFigureOut">
              <a:rPr lang="de-DE" smtClean="0"/>
              <a:pPr/>
              <a:t>30.04.2017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B87C9-AB59-42DF-AF3C-D47895A722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CEB2-DE5C-4D56-A098-F8378CA78DAE}" type="datetimeFigureOut">
              <a:rPr lang="de-DE" smtClean="0"/>
              <a:pPr/>
              <a:t>30.04.2017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B87C9-AB59-42DF-AF3C-D47895A722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CEB2-DE5C-4D56-A098-F8378CA78DAE}" type="datetimeFigureOut">
              <a:rPr lang="de-DE" smtClean="0"/>
              <a:pPr/>
              <a:t>30.04.2017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B87C9-AB59-42DF-AF3C-D47895A722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CEB2-DE5C-4D56-A098-F8378CA78DAE}" type="datetimeFigureOut">
              <a:rPr lang="de-DE" smtClean="0"/>
              <a:pPr/>
              <a:t>30.04.2017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B87C9-AB59-42DF-AF3C-D47895A722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CEB2-DE5C-4D56-A098-F8378CA78DAE}" type="datetimeFigureOut">
              <a:rPr lang="de-DE" smtClean="0"/>
              <a:pPr/>
              <a:t>30.04.2017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B87C9-AB59-42DF-AF3C-D47895A722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CEB2-DE5C-4D56-A098-F8378CA78DAE}" type="datetimeFigureOut">
              <a:rPr lang="de-DE" smtClean="0"/>
              <a:pPr/>
              <a:t>30.04.2017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B87C9-AB59-42DF-AF3C-D47895A722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CEB2-DE5C-4D56-A098-F8378CA78DAE}" type="datetimeFigureOut">
              <a:rPr lang="de-DE" smtClean="0"/>
              <a:pPr/>
              <a:t>30.04.2017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B87C9-AB59-42DF-AF3C-D47895A722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CEB2-DE5C-4D56-A098-F8378CA78DAE}" type="datetimeFigureOut">
              <a:rPr lang="de-DE" smtClean="0"/>
              <a:pPr/>
              <a:t>30.04.2017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B87C9-AB59-42DF-AF3C-D47895A722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CEB2-DE5C-4D56-A098-F8378CA78DAE}" type="datetimeFigureOut">
              <a:rPr lang="de-DE" smtClean="0"/>
              <a:pPr/>
              <a:t>30.04.2017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B87C9-AB59-42DF-AF3C-D47895A722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CEB2-DE5C-4D56-A098-F8378CA78DAE}" type="datetimeFigureOut">
              <a:rPr lang="de-DE" smtClean="0"/>
              <a:pPr/>
              <a:t>30.04.2017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B87C9-AB59-42DF-AF3C-D47895A722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CEB2-DE5C-4D56-A098-F8378CA78DAE}" type="datetimeFigureOut">
              <a:rPr lang="de-DE" smtClean="0"/>
              <a:pPr/>
              <a:t>30.04.2017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B87C9-AB59-42DF-AF3C-D47895A722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0CEB2-DE5C-4D56-A098-F8378CA78DAE}" type="datetimeFigureOut">
              <a:rPr lang="de-DE" smtClean="0"/>
              <a:pPr/>
              <a:t>30.04.2017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B87C9-AB59-42DF-AF3C-D47895A7225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Z:\Ablagesystem neu\Werbung_PR\Online-Werbung\Facebook_Werbung_Freie_Plätze\Mexico\MexicoRegenwa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9132"/>
            <a:ext cx="6858024" cy="5167314"/>
          </a:xfrm>
          <a:prstGeom prst="rect">
            <a:avLst/>
          </a:prstGeom>
          <a:noFill/>
        </p:spPr>
      </p:pic>
      <p:sp>
        <p:nvSpPr>
          <p:cNvPr id="7" name="Rechteck 6"/>
          <p:cNvSpPr/>
          <p:nvPr/>
        </p:nvSpPr>
        <p:spPr>
          <a:xfrm>
            <a:off x="357166" y="4500562"/>
            <a:ext cx="63579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CH" sz="3600" dirty="0" smtClean="0">
                <a:solidFill>
                  <a:schemeClr val="bg1">
                    <a:lumMod val="95000"/>
                  </a:schemeClr>
                </a:solidFill>
                <a:latin typeface="Josschrift" pitchFamily="2" charset="0"/>
              </a:rPr>
              <a:t>Und was machst </a:t>
            </a:r>
          </a:p>
          <a:p>
            <a:pPr algn="r"/>
            <a:r>
              <a:rPr lang="de-CH" sz="3600" dirty="0" smtClean="0">
                <a:solidFill>
                  <a:schemeClr val="bg1">
                    <a:lumMod val="95000"/>
                  </a:schemeClr>
                </a:solidFill>
                <a:latin typeface="Josschrift" pitchFamily="2" charset="0"/>
              </a:rPr>
              <a:t>Du diesen Sommer?</a:t>
            </a:r>
            <a:endParaRPr lang="de-DE" sz="3600" dirty="0">
              <a:solidFill>
                <a:schemeClr val="bg1">
                  <a:lumMod val="95000"/>
                </a:schemeClr>
              </a:solidFill>
              <a:latin typeface="Josschrift" pitchFamily="2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42852" y="6568875"/>
            <a:ext cx="6500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Arbeite in einem sozialen oder ökologischen Projekt und tauche ein in den Alltag der </a:t>
            </a:r>
            <a:r>
              <a:rPr lang="de-DE" dirty="0" smtClean="0"/>
              <a:t>lokalen Bevölkerung.</a:t>
            </a:r>
            <a:r>
              <a:rPr lang="de-CH" dirty="0" smtClean="0"/>
              <a:t> 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0" y="8497669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CH" sz="1200" dirty="0" smtClean="0"/>
              <a:t>Melde dich jetzt an und reise schon 2 Monate später aus! </a:t>
            </a:r>
          </a:p>
          <a:p>
            <a:pPr algn="ctr"/>
            <a:r>
              <a:rPr lang="de-CH" sz="1200" b="1" dirty="0" smtClean="0"/>
              <a:t>Kontaktiere uns und erhalte weitere Informationen: </a:t>
            </a:r>
          </a:p>
          <a:p>
            <a:pPr algn="ctr"/>
            <a:r>
              <a:rPr lang="de-CH" sz="1200" dirty="0" smtClean="0"/>
              <a:t>ICYE Schweiz, Weissensteinstrasse 16, 3008 Bern, 031 371 77 80, info@icye.ch, www.icye.ch</a:t>
            </a:r>
            <a:endParaRPr lang="de-DE" sz="1200" dirty="0"/>
          </a:p>
        </p:txBody>
      </p:sp>
      <p:sp>
        <p:nvSpPr>
          <p:cNvPr id="11" name="Rechteck 10"/>
          <p:cNvSpPr/>
          <p:nvPr/>
        </p:nvSpPr>
        <p:spPr>
          <a:xfrm>
            <a:off x="285728" y="7330377"/>
            <a:ext cx="628654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400" dirty="0" smtClean="0"/>
              <a:t>Ein Freiwilligeneinsatz mit ICYE ist mehr als nur eine Reise ins Ausland: </a:t>
            </a:r>
          </a:p>
          <a:p>
            <a:pPr>
              <a:buFont typeface="Wingdings" pitchFamily="2" charset="2"/>
              <a:buChar char="ü"/>
            </a:pPr>
            <a:r>
              <a:rPr lang="de-CH" sz="1400" dirty="0" smtClean="0"/>
              <a:t>  du erwirbst Berufserfahrung.</a:t>
            </a:r>
          </a:p>
          <a:p>
            <a:pPr>
              <a:buFont typeface="Wingdings" pitchFamily="2" charset="2"/>
              <a:buChar char="ü"/>
            </a:pPr>
            <a:r>
              <a:rPr lang="de-CH" sz="1400" dirty="0" smtClean="0"/>
              <a:t>  du lernst eine Sprache. </a:t>
            </a:r>
          </a:p>
          <a:p>
            <a:pPr>
              <a:buFont typeface="Wingdings" pitchFamily="2" charset="2"/>
              <a:buChar char="ü"/>
            </a:pPr>
            <a:r>
              <a:rPr lang="de-CH" sz="1400" dirty="0" smtClean="0"/>
              <a:t>  du erfährst ein hautnahes Kulturerlebnis.</a:t>
            </a:r>
          </a:p>
          <a:p>
            <a:pPr>
              <a:buFont typeface="Wingdings" pitchFamily="2" charset="2"/>
              <a:buChar char="ü"/>
            </a:pPr>
            <a:r>
              <a:rPr lang="de-CH" sz="1400" dirty="0" smtClean="0"/>
              <a:t>  du machst eine einmalige und  herausfordernde Erfahrung mit dir selbst.</a:t>
            </a:r>
            <a:endParaRPr lang="de-DE" sz="1400" dirty="0"/>
          </a:p>
        </p:txBody>
      </p:sp>
      <p:pic>
        <p:nvPicPr>
          <p:cNvPr id="3" name="Picture 3" descr="Z:\Ablagesystem neu\Geschäftsstelle\Logo\Neues Logo\JPG\icye-logo-1spr-4c-pfad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16" y="0"/>
            <a:ext cx="1000100" cy="585563"/>
          </a:xfrm>
          <a:prstGeom prst="rect">
            <a:avLst/>
          </a:prstGeom>
          <a:noFill/>
        </p:spPr>
      </p:pic>
      <p:sp>
        <p:nvSpPr>
          <p:cNvPr id="13" name="Rechteck 12"/>
          <p:cNvSpPr/>
          <p:nvPr/>
        </p:nvSpPr>
        <p:spPr>
          <a:xfrm>
            <a:off x="0" y="5864378"/>
            <a:ext cx="6858000" cy="707886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de-DE" sz="2000" dirty="0" smtClean="0">
                <a:solidFill>
                  <a:schemeClr val="bg1">
                    <a:lumMod val="95000"/>
                  </a:schemeClr>
                </a:solidFill>
                <a:latin typeface="Josschrift" pitchFamily="2" charset="0"/>
              </a:rPr>
              <a:t>Freiwilligeneinsatz 1 bis 4 Monate mit ICYE</a:t>
            </a:r>
          </a:p>
          <a:p>
            <a:pPr algn="ctr"/>
            <a:r>
              <a:rPr lang="de-DE" sz="2000" dirty="0" smtClean="0">
                <a:solidFill>
                  <a:schemeClr val="bg1">
                    <a:lumMod val="95000"/>
                  </a:schemeClr>
                </a:solidFill>
                <a:latin typeface="Josschrift" pitchFamily="2" charset="0"/>
              </a:rPr>
              <a:t> </a:t>
            </a:r>
            <a:r>
              <a:rPr lang="de-CH" sz="2000" dirty="0" smtClean="0">
                <a:solidFill>
                  <a:schemeClr val="bg1">
                    <a:lumMod val="95000"/>
                  </a:schemeClr>
                </a:solidFill>
                <a:latin typeface="Josschrift" pitchFamily="2" charset="0"/>
              </a:rPr>
              <a:t>in 25 attraktiven Ländern auf 4 Kontinenten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</Words>
  <Application>Microsoft Office PowerPoint</Application>
  <PresentationFormat>Bildschirmpräsentation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Barbara</dc:creator>
  <cp:lastModifiedBy>Vereinigung akademischer Mittelbau</cp:lastModifiedBy>
  <cp:revision>20</cp:revision>
  <dcterms:created xsi:type="dcterms:W3CDTF">2017-03-14T16:55:09Z</dcterms:created>
  <dcterms:modified xsi:type="dcterms:W3CDTF">2017-04-30T21:08:01Z</dcterms:modified>
</cp:coreProperties>
</file>